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</p:sldMasterIdLst>
  <p:notesMasterIdLst>
    <p:notesMasterId r:id="rId16"/>
  </p:notesMasterIdLst>
  <p:handoutMasterIdLst>
    <p:handoutMasterId r:id="rId17"/>
  </p:handoutMasterIdLst>
  <p:sldIdLst>
    <p:sldId id="264" r:id="rId8"/>
    <p:sldId id="286" r:id="rId9"/>
    <p:sldId id="288" r:id="rId10"/>
    <p:sldId id="297" r:id="rId11"/>
    <p:sldId id="289" r:id="rId12"/>
    <p:sldId id="291" r:id="rId13"/>
    <p:sldId id="292" r:id="rId14"/>
    <p:sldId id="287" r:id="rId15"/>
  </p:sldIdLst>
  <p:sldSz cx="9144000" cy="51482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6">
          <p15:clr>
            <a:srgbClr val="A4A3A4"/>
          </p15:clr>
        </p15:guide>
        <p15:guide id="11" orient="horz" pos="436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434" autoAdjust="0"/>
  </p:normalViewPr>
  <p:slideViewPr>
    <p:cSldViewPr snapToGrid="0">
      <p:cViewPr varScale="1">
        <p:scale>
          <a:sx n="145" d="100"/>
          <a:sy n="145" d="100"/>
        </p:scale>
        <p:origin x="246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orient="horz" pos="726"/>
        <p:guide orient="horz" pos="436"/>
        <p:guide orient="horz" pos="228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3127"/>
        <p:guide pos="2141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10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7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название площадки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361949"/>
            <a:ext cx="2952630" cy="8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r="7328"/>
          <a:stretch/>
        </p:blipFill>
        <p:spPr>
          <a:xfrm>
            <a:off x="7692833" y="326571"/>
            <a:ext cx="1168539" cy="40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r="7328"/>
          <a:stretch/>
        </p:blipFill>
        <p:spPr>
          <a:xfrm>
            <a:off x="7692833" y="326571"/>
            <a:ext cx="1168539" cy="40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r="7328"/>
          <a:stretch/>
        </p:blipFill>
        <p:spPr>
          <a:xfrm>
            <a:off x="7692833" y="326571"/>
            <a:ext cx="1168539" cy="40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r="7328"/>
          <a:stretch/>
        </p:blipFill>
        <p:spPr>
          <a:xfrm>
            <a:off x="7692833" y="326571"/>
            <a:ext cx="1168539" cy="40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64686" y="1842708"/>
            <a:ext cx="6136010" cy="1189037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Личный кабинет юридических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лиц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Инструкция для клиентов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5215" y="369143"/>
            <a:ext cx="7232063" cy="380797"/>
          </a:xfrm>
        </p:spPr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Как зарегистрироваться в ЛК ЮЛ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(с договором энергоснабжения и без договора)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6" y="2408701"/>
            <a:ext cx="1965230" cy="775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73" y="2403123"/>
            <a:ext cx="2064939" cy="22892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7" b="8621"/>
          <a:stretch/>
        </p:blipFill>
        <p:spPr>
          <a:xfrm>
            <a:off x="5021836" y="2743200"/>
            <a:ext cx="2020759" cy="2144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 b="7331"/>
          <a:stretch/>
        </p:blipFill>
        <p:spPr>
          <a:xfrm>
            <a:off x="7336896" y="1802364"/>
            <a:ext cx="1528848" cy="2762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033" y="1239171"/>
            <a:ext cx="2243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Открываем оф. сайт, на примере Мурманска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https://atomsbt.ru/murmansk/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правом верхнем углу кнопка входа в Личный кабинет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8272" y="1239170"/>
            <a:ext cx="2064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Выбираем регион и статус (юридическое лицо)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1038" y="1239170"/>
            <a:ext cx="235890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Попадаем на страницу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https://lkul-murmansk.atomsbt.ru/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(на примере Мурманска)</a:t>
            </a:r>
          </a:p>
          <a:p>
            <a:pPr algn="ctr"/>
            <a:endParaRPr lang="ru-RU" sz="7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(пара логин/пароль)</a:t>
            </a:r>
          </a:p>
          <a:p>
            <a:pPr algn="ctr"/>
            <a:endParaRPr lang="ru-RU"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регистрация для новых клиентов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96869" y="4453589"/>
            <a:ext cx="697312" cy="315764"/>
          </a:xfrm>
          <a:prstGeom prst="ellipse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209945" y="1239170"/>
            <a:ext cx="1782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регистрации нужен только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пароль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17763" y="3371214"/>
            <a:ext cx="2064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5215" y="369143"/>
            <a:ext cx="7232063" cy="380797"/>
          </a:xfrm>
        </p:spPr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ЛК ЮЛ для клиентов с заключенным договором энергоснабжения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15" y="1947213"/>
            <a:ext cx="41225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выбора договора клиенту доступны все разделы ЛК ЮЛ, в том числе: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договора;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документов по договору (документооборот онлайн, в том числе заключение договора энергоснабжения);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показаний (передача показаний);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Платежно-расчетные документы (счета за любой период с возможностью онлайн оплаты);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Отчеты (акт сверки, ведомость электропотребления;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Шаблоны документов (шаблоны заявлений, дополнительных соглашений);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потребления (в графической форме за любой период);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Калькулятор ОЦК (выбор оптимальной ценовой категории);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 (вопросы по расчетам и другие запросы);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69"/>
          <a:stretch/>
        </p:blipFill>
        <p:spPr>
          <a:xfrm>
            <a:off x="4613568" y="2016995"/>
            <a:ext cx="3937568" cy="2999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5" y="763793"/>
            <a:ext cx="5749537" cy="111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2352" y="1071477"/>
            <a:ext cx="2100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начала работы с ЛК ЮЛ необходимо в обязательном порядке выбрать договор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10800000">
            <a:off x="6174752" y="881509"/>
            <a:ext cx="867492" cy="216121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7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5215" y="369143"/>
            <a:ext cx="7232063" cy="380797"/>
          </a:xfrm>
        </p:spPr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ЛК ЮЛ для новых клиентов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15" y="749940"/>
            <a:ext cx="8041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авторизации клиенту доступны: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Окно добавления договора энергоснабжения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«Оформление документов по договору»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«Шаблоны документов»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5" y="1635680"/>
            <a:ext cx="8176973" cy="3322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287" y="866239"/>
            <a:ext cx="21049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добавления договора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не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забыть его выбрать в верхнем меню!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>
            <a:off x="6630112" y="1481520"/>
            <a:ext cx="866634" cy="276661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2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5215" y="369143"/>
            <a:ext cx="7232063" cy="380797"/>
          </a:xfrm>
        </p:spPr>
        <p:txBody>
          <a:bodyPr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ЛК ЮЛ для новых клиентов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Окно добавления договора энергоснабжения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15" y="967028"/>
            <a:ext cx="8041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энергоснабжения можно добавить в ЛК ЮЛ, заполнив следующие обязательные поля: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договора энергоснабжения (10 знаков)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 плательщика</a:t>
            </a:r>
          </a:p>
          <a:p>
            <a:pPr marL="228600" indent="-228600">
              <a:buAutoNum type="arabicPeriod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по счету за любой из последних 6 месяцев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5" y="1795425"/>
            <a:ext cx="6933652" cy="3097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0227" y="3475699"/>
            <a:ext cx="46522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В случае возникновения сложностей с добавлением договора свяжитесь с вашим куратором (тел. и 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указаны в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Приложении №2 к заключенному договору энергоснабжения)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5215" y="369143"/>
            <a:ext cx="7232063" cy="380797"/>
          </a:xfrm>
        </p:spPr>
        <p:txBody>
          <a:bodyPr/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ЛК ЮЛ для новых клиентов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«Оформление документов по договору»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14" y="967028"/>
            <a:ext cx="82517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направить в адрес гарантирующего поставщика любой документ, в том числе подписанный электронной подписью: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заключение договора энергоснабжения;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подписанный договор энергоснабжения;</a:t>
            </a: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соглашение к договору и т.д.</a:t>
            </a: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5" y="1736469"/>
            <a:ext cx="6889985" cy="33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25215" y="369143"/>
            <a:ext cx="7232063" cy="380797"/>
          </a:xfrm>
        </p:spPr>
        <p:txBody>
          <a:bodyPr/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ЛК ЮЛ для новых клиентов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«Шаблоны документов»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15" y="1006499"/>
            <a:ext cx="8251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шаблоны заявлений, дополнительных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4" y="1524669"/>
            <a:ext cx="6310287" cy="34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Поддержка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750" y="1105405"/>
            <a:ext cx="825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возникновении любых вопросов по ЛК ЮЛ обращайтесь к вашим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кураторам (тел. и 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указаны</a:t>
            </a:r>
          </a:p>
          <a:p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Приложении </a:t>
            </a:r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 к заключенному договору </a:t>
            </a:r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энергоснабжения) либо в наши офисы:</a:t>
            </a:r>
          </a:p>
          <a:p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atomsbt.ru/murmansk/about/kontakty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2869</TotalTime>
  <Words>372</Words>
  <Application>Microsoft Office PowerPoint</Application>
  <PresentationFormat>Произвольный</PresentationFormat>
  <Paragraphs>52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Rosatom Light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Личный кабинет юридических лиц  Инструкция для клиентов</vt:lpstr>
      <vt:lpstr>Как зарегистрироваться в ЛК ЮЛ (с договором энергоснабжения и без договора)</vt:lpstr>
      <vt:lpstr>ЛК ЮЛ для клиентов с заключенным договором энергоснабжения</vt:lpstr>
      <vt:lpstr>ЛК ЮЛ для новых клиентов</vt:lpstr>
      <vt:lpstr>ЛК ЮЛ для новых клиентов Окно добавления договора энергоснабжения </vt:lpstr>
      <vt:lpstr>ЛК ЮЛ для новых клиентов Раздел «Оформление документов по договору» </vt:lpstr>
      <vt:lpstr>ЛК ЮЛ для новых клиентов Раздел «Шаблоны документов» </vt:lpstr>
      <vt:lpstr>Поддержка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Конарев Егор Павлович</cp:lastModifiedBy>
  <cp:revision>162</cp:revision>
  <cp:lastPrinted>2021-08-02T12:20:30Z</cp:lastPrinted>
  <dcterms:created xsi:type="dcterms:W3CDTF">2019-09-24T12:37:05Z</dcterms:created>
  <dcterms:modified xsi:type="dcterms:W3CDTF">2021-08-13T09:09:11Z</dcterms:modified>
</cp:coreProperties>
</file>